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0DBF-B56D-4034-A496-29B0833A9272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C3CD-52FE-44B5-A33E-E2D14C57B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3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5289AE-5A91-4F1F-A08B-AA724CA0B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B7E771-36CF-4ED9-AA9D-C2D870C6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DBE7C6-0E3B-4474-B1B4-74ECA72D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67CA9C-03CF-4C6E-A46D-72428430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964F67-5FBF-48D9-B85A-E0165F85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39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068616-74E2-4BD9-9F55-F74ADC84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E7141A6-652A-424E-A517-72BED1CA4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C1BFC9-E80E-4F20-B9A5-999F5AAD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F930D6-169A-4DEC-AEF2-32CCB6C3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98951D-6256-4558-AD1A-7526675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50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929137E-364D-461D-A514-25ED2CC26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61370A-0B80-4D11-B6D3-D4052E84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45839A-B1F6-4E17-B85E-AD67F5D6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2FF715-57DA-4E44-A36D-6448D331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58D8DE-44B0-4EB7-A537-4E578DE2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0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177EF-229D-44B0-949F-C3109087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37815B-5042-4FC8-9D46-9F183B9A3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9D283F-208F-4F82-9E33-5859587D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4CA8D5-D8E6-4068-8636-537FCE9A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02BF9B-5573-4214-AC9E-90484F49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3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C7486-C072-479A-9B23-70D6E1B2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F1E578-B40F-41EC-9F06-F36066406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C3EF53-9723-4722-BA09-666F991F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045752-C736-49AF-98E0-BC715350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C26851-C93B-460A-BC91-0FB2707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7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4C9BFB-0F79-4EA8-9DD2-3F6BF5C4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2E3E45-ACF8-4CF5-A92D-D4731565B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7D3834-F74C-4655-80E5-4215B0A83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DC1F9A-5954-4947-BF0F-E3B6DD93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FD6B39-3B78-444C-92B1-80BC3737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8CCD47-4577-473A-A762-A45EF000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147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A03848-8174-4D65-8121-1318BD8E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098DD9D-54B2-44DD-9C5D-178450E76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E85C7A-6659-4FDA-A4B9-159D0CC8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243F40-B622-4CDF-84CD-31C2915C5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954D03E-FE3B-424A-9CAD-D0A45AB10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88492BF-F8F8-483E-AA42-EDA6FEAB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52233-AD69-4033-A401-9DFD1B08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171C696-152C-4AD9-B09B-8B8F4706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47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73E1E-ED13-4B1C-A824-103878CB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07F57E-E58A-44FA-B89E-72E48665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EBDE81E-CA3C-48DA-99C4-AE8B017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E86D1F-B557-4225-98CF-201CBEC1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7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F881898-D38A-4F81-8BD0-4370F3B9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9AD609C-43B9-4334-874C-F9DD275F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1E342E-3362-4449-998C-F653E891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7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BEC623-16C1-491A-802D-B15BE357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AF7991-2A89-4C46-8E6C-4BBB20B7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C8E0C1-F8CC-44FB-81E5-2301A50D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50EB2D-3B0C-4336-AA90-0E992545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89DA6B-1851-44D8-81A8-3307AB66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49B786-D4B5-43B4-ADBB-D37B724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764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E31AF-2659-4EC5-B2BB-8DB8FF51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B37E432-2F1D-48CA-AB7F-F08F9FBD1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15934B-4555-467B-BEF9-A8B569FD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52F237-AE8D-451D-A691-D21D4B74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654AB0-AA34-46CC-AD4C-1B514B6F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76529F-5080-44A7-86AD-30480D92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1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6E27395-8B8D-412D-AD02-DAA11306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469030-6228-42C7-BA63-1EEF0D26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EA846A-5B0D-4403-8507-DF2371B00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AA76-D33B-4B24-9E53-391643F03F71}" type="datetimeFigureOut">
              <a:rPr lang="tr-TR" smtClean="0"/>
              <a:t>30.10.2022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366F81-F608-48FB-BE59-27184E5FF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BBFA21-DA67-45A8-B5F4-47BF5A12B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EA0A-C24C-4914-8E01-2EE444177A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6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TZo4LnuV0g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A80EA2-5B14-433C-8C4E-5638EFE99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56CD22-51E0-4A81-80EB-52572B055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15EC68-30E9-60B0-BC7A-66336D17F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4" name="Resim 3" descr="açık hava, çayır, dik, tutma içeren bir resim&#10;&#10;Açıklama otomatik olarak oluşturuldu">
            <a:extLst>
              <a:ext uri="{FF2B5EF4-FFF2-40B4-BE49-F238E27FC236}">
                <a16:creationId xmlns:a16="http://schemas.microsoft.com/office/drawing/2014/main" id="{E9AAFFE9-D57F-46DD-9301-69E2329E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6" y="2547664"/>
            <a:ext cx="5627076" cy="291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33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411211" cy="244240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Katılımcıların </a:t>
            </a:r>
            <a:r>
              <a:rPr lang="tr-TR" sz="2400" dirty="0">
                <a:solidFill>
                  <a:srgbClr val="FF0000"/>
                </a:solidFill>
              </a:rPr>
              <a:t>birbirlerini takip etmemeleri amacıyla başlangıç noktasından birkaç dakika arayla çıkmalarına izin verilir. </a:t>
            </a:r>
            <a:r>
              <a:rPr lang="tr-TR" sz="2400" dirty="0"/>
              <a:t>Katılımcılar parkur içinde karşılaşsalar dahi katılımcıların birbirlerini izlemeleri yasaktır. </a:t>
            </a:r>
            <a:r>
              <a:rPr lang="tr-TR" sz="2400" dirty="0" err="1">
                <a:highlight>
                  <a:srgbClr val="FFFF00"/>
                </a:highlight>
              </a:rPr>
              <a:t>Oryantiring</a:t>
            </a:r>
            <a:r>
              <a:rPr lang="tr-TR" sz="2400" dirty="0">
                <a:highlight>
                  <a:srgbClr val="FFFF00"/>
                </a:highlight>
              </a:rPr>
              <a:t>, bireysel veya takımla yapılabilen bir spordur.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56358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560953" y="179469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DİSİPLİNLERİ?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026E38D-7C02-4D14-B5F0-5F4AF7503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96" y="2564134"/>
            <a:ext cx="8411211" cy="288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10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560953" y="179469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/>
              <a:t>ORTANTİRİNG DİSİPLİNLERİ?</a:t>
            </a:r>
            <a:endParaRPr lang="tr-TR" sz="44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Resim 13" descr="açık hava, çayır, genç, tahta içeren bir resim&#10;&#10;Açıklama otomatik olarak oluşturuldu">
            <a:extLst>
              <a:ext uri="{FF2B5EF4-FFF2-40B4-BE49-F238E27FC236}">
                <a16:creationId xmlns:a16="http://schemas.microsoft.com/office/drawing/2014/main" id="{61786B9B-E760-4976-9D01-16D27FC8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89" y="2564134"/>
            <a:ext cx="5182248" cy="281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65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560953" y="179469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/>
              <a:t>ORTANTİRİNG DİSİPLİNLERİ?</a:t>
            </a:r>
            <a:endParaRPr lang="tr-TR" sz="44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Resim 3" descr="açık hava, kar, kayak, kişi içeren bir resim&#10;&#10;Açıklama otomatik olarak oluşturuldu">
            <a:extLst>
              <a:ext uri="{FF2B5EF4-FFF2-40B4-BE49-F238E27FC236}">
                <a16:creationId xmlns:a16="http://schemas.microsoft.com/office/drawing/2014/main" id="{2E63C089-AFFE-4087-91A1-89F9ED2E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564134"/>
            <a:ext cx="5008098" cy="290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22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560953" y="179469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/>
              <a:t>ORTANTİRİNG DİSİPLİNLERİ?</a:t>
            </a:r>
            <a:endParaRPr lang="tr-TR" sz="44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Resim 4" descr="çayır, açık hava, kişi, grup içeren bir resim&#10;&#10;Açıklama otomatik olarak oluşturuldu">
            <a:extLst>
              <a:ext uri="{FF2B5EF4-FFF2-40B4-BE49-F238E27FC236}">
                <a16:creationId xmlns:a16="http://schemas.microsoft.com/office/drawing/2014/main" id="{DE9334D1-316F-431D-B31B-B6F5EF05C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2564134"/>
            <a:ext cx="5247250" cy="28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38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560953" y="179469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/>
              <a:t>ORTANTİRİNG DİSİPLİNLERİ?</a:t>
            </a:r>
            <a:endParaRPr lang="tr-TR" sz="4400" b="1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  <a:endParaRPr lang="tr-TR" sz="1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Resim 10" descr="açık hava, çayır, genç, bisiklet içeren bir resim&#10;&#10;Açıklama otomatik olarak oluşturuldu">
            <a:extLst>
              <a:ext uri="{FF2B5EF4-FFF2-40B4-BE49-F238E27FC236}">
                <a16:creationId xmlns:a16="http://schemas.microsoft.com/office/drawing/2014/main" id="{9C065120-D978-4635-814D-ABE3131CA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2564134"/>
            <a:ext cx="5275385" cy="28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62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318825" y="1471138"/>
            <a:ext cx="7554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EKİPMANLARI?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9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67D124DB-7D03-45BE-A1C6-B53169B2C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88" y="2240579"/>
            <a:ext cx="8413723" cy="32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318825" y="1471138"/>
            <a:ext cx="7554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HARİTA SEMBOLLERİ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04CB4696-BCC4-4ACA-B63B-272318C02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2240579"/>
            <a:ext cx="8343905" cy="32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318825" y="1471138"/>
            <a:ext cx="7554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HARİTA SEMBOLLERİ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9BA589F-E947-4DD1-B665-DE950CD9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F2F64C17-3A5B-400E-9A7D-5172D8A1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??????????????????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A93CB4A-59BC-4989-A579-A716B755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Çevrimiçi Medya 3" title="NNO ORYANTİRİNG">
            <a:hlinkClick r:id="" action="ppaction://media"/>
            <a:extLst>
              <a:ext uri="{FF2B5EF4-FFF2-40B4-BE49-F238E27FC236}">
                <a16:creationId xmlns:a16="http://schemas.microsoft.com/office/drawing/2014/main" id="{54CD38B6-31A4-4DC5-BDD3-AA0BD35689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318825" y="1471138"/>
            <a:ext cx="7554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HARİTA SEMBOLLERİ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C460F8-F11A-425E-BBFA-2A997B85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5" y="-1"/>
            <a:ext cx="12229515" cy="6858001"/>
          </a:xfrm>
          <a:prstGeom prst="rect">
            <a:avLst/>
          </a:prstGeom>
        </p:spPr>
      </p:pic>
      <p:pic>
        <p:nvPicPr>
          <p:cNvPr id="5" name="Resim 4" descr="açık hava, çayır, oturma, küçük içeren bir resim&#10;&#10;Açıklama otomatik olarak oluşturuldu">
            <a:extLst>
              <a:ext uri="{FF2B5EF4-FFF2-40B4-BE49-F238E27FC236}">
                <a16:creationId xmlns:a16="http://schemas.microsoft.com/office/drawing/2014/main" id="{8A91157D-00DC-4233-8B72-47F5DD470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71" y="-2"/>
            <a:ext cx="1499128" cy="1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YARARLARI?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411211" cy="244240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▶ Zekâ ve zihinsel akıl yürütme becerilerini geliştirir.</a:t>
            </a:r>
          </a:p>
          <a:p>
            <a:pPr algn="just"/>
            <a:r>
              <a:rPr lang="tr-TR" sz="2400" dirty="0"/>
              <a:t>▶ Fiziksel gelişime fayda sağlar.</a:t>
            </a:r>
          </a:p>
          <a:p>
            <a:pPr algn="just"/>
            <a:r>
              <a:rPr lang="tr-TR" sz="2400" dirty="0"/>
              <a:t>▶ Öz güveni geliştirir.</a:t>
            </a:r>
          </a:p>
          <a:p>
            <a:pPr algn="just"/>
            <a:r>
              <a:rPr lang="tr-TR" sz="2400" dirty="0"/>
              <a:t>▶ Çevre ve doğa bilincini geliştirir.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395143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YARARLARI?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411211" cy="244240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▶ Bireyin kendini tanımasını sağlar.</a:t>
            </a:r>
          </a:p>
          <a:p>
            <a:pPr algn="just"/>
            <a:r>
              <a:rPr lang="tr-TR" sz="2400" dirty="0"/>
              <a:t>▶ Bağımsız olarak düşünmeyi sağlar.</a:t>
            </a:r>
          </a:p>
          <a:p>
            <a:pPr algn="just"/>
            <a:r>
              <a:rPr lang="tr-TR" sz="2400" dirty="0"/>
              <a:t>▶ Problem çözme becerilerini geliştirir.</a:t>
            </a:r>
          </a:p>
          <a:p>
            <a:pPr algn="just"/>
            <a:r>
              <a:rPr lang="tr-TR" sz="2400" dirty="0"/>
              <a:t>▶ Harita okuma becerilerini geliştirir.</a:t>
            </a:r>
          </a:p>
          <a:p>
            <a:pPr marL="0" indent="0" algn="just">
              <a:buNone/>
            </a:pPr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411603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YARARLARI?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411211" cy="2442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400" dirty="0"/>
              <a:t>▶ Yön bulma kabiliyetini arttırır.</a:t>
            </a:r>
          </a:p>
          <a:p>
            <a:pPr algn="just"/>
            <a:r>
              <a:rPr lang="tr-TR" sz="2400" dirty="0"/>
              <a:t>▶ Doğru ve hızlı karar verme yetilerini geliştirir.</a:t>
            </a:r>
          </a:p>
          <a:p>
            <a:pPr algn="just"/>
            <a:r>
              <a:rPr lang="tr-TR" sz="2400" dirty="0"/>
              <a:t>▶ Verdiği kararın sorumluluğunun farkına varır.</a:t>
            </a:r>
          </a:p>
          <a:p>
            <a:pPr algn="just"/>
            <a:r>
              <a:rPr lang="tr-TR" sz="2400" dirty="0"/>
              <a:t>▶ Takım olarak yapıldığında iş </a:t>
            </a:r>
            <a:r>
              <a:rPr lang="tr-TR" sz="2400" dirty="0" err="1"/>
              <a:t>birlikli</a:t>
            </a:r>
            <a:r>
              <a:rPr lang="tr-TR" sz="2400" dirty="0"/>
              <a:t> öğrenme becerilerini arttırır.</a:t>
            </a:r>
          </a:p>
          <a:p>
            <a:pPr algn="just"/>
            <a:r>
              <a:rPr lang="tr-TR" sz="2400" dirty="0"/>
              <a:t>▶ Doğa ve çevre farkındalığını arttırır.</a:t>
            </a:r>
          </a:p>
          <a:p>
            <a:pPr algn="just"/>
            <a:r>
              <a:rPr lang="tr-TR" sz="2400" dirty="0"/>
              <a:t>▶ Yaratıcı düşünme becerisini geliştirir.</a:t>
            </a:r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263397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A80EA2-5B14-433C-8C4E-5638EFE99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56CD22-51E0-4A81-80EB-52572B055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16DDFA-E3D1-CCDC-1FC6-4A8932BF1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F2F64C17-3A5B-400E-9A7D-5172D8A15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??????????????????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A93CB4A-59BC-4989-A579-A716B7553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İçerik Yer Tutucusu 9" descr="çizim içeren bir resim&#10;&#10;Açıklama otomatik olarak oluşturuldu">
            <a:extLst>
              <a:ext uri="{FF2B5EF4-FFF2-40B4-BE49-F238E27FC236}">
                <a16:creationId xmlns:a16="http://schemas.microsoft.com/office/drawing/2014/main" id="{9C0FCCD7-1AE1-4AB6-860A-372B9FC9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50" y="2487735"/>
            <a:ext cx="2716212" cy="2716212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25FC35C-A31E-463C-9CD1-2D0F38173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937657"/>
            <a:ext cx="3289788" cy="32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7E3027-5917-4CF2-9421-16E895EB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10" name="İçerik Yer Tutucusu 9" descr="çizim içeren bir resim&#10;&#10;Açıklama otomatik olarak oluşturuldu">
            <a:extLst>
              <a:ext uri="{FF2B5EF4-FFF2-40B4-BE49-F238E27FC236}">
                <a16:creationId xmlns:a16="http://schemas.microsoft.com/office/drawing/2014/main" id="{9C0FCCD7-1AE1-4AB6-860A-372B9FC9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37" y="2751320"/>
            <a:ext cx="2716212" cy="2716212"/>
          </a:xfr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979134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</p:spTree>
    <p:extLst>
      <p:ext uri="{BB962C8B-B14F-4D97-AF65-F5344CB8AC3E}">
        <p14:creationId xmlns:p14="http://schemas.microsoft.com/office/powerpoint/2010/main" val="417545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748836" cy="2442403"/>
          </a:xfrm>
        </p:spPr>
        <p:txBody>
          <a:bodyPr/>
          <a:lstStyle/>
          <a:p>
            <a:r>
              <a:rPr lang="tr-TR" dirty="0" err="1"/>
              <a:t>Oryantiring</a:t>
            </a:r>
            <a:r>
              <a:rPr lang="tr-TR" dirty="0"/>
              <a:t>: Katılımcıların harita ve pusula yardımıyla </a:t>
            </a:r>
            <a:r>
              <a:rPr lang="tr-TR" dirty="0">
                <a:solidFill>
                  <a:srgbClr val="FF0000"/>
                </a:solidFill>
              </a:rPr>
              <a:t>belirlenen kontrol noktalarını en kısa zamanda bulmaya </a:t>
            </a:r>
            <a:r>
              <a:rPr lang="tr-TR" dirty="0"/>
              <a:t>çalıştıkları, farklı arazi koşullarında yapılabilen bir doğa sporudur.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104239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7E3027-5917-4CF2-9421-16E895EB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487669" y="892294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979134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B36A2FF0-7D77-43B1-A527-1F21571F3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6" y="1788825"/>
            <a:ext cx="8086725" cy="3619500"/>
          </a:xfrm>
        </p:spPr>
      </p:pic>
    </p:spTree>
    <p:extLst>
      <p:ext uri="{BB962C8B-B14F-4D97-AF65-F5344CB8AC3E}">
        <p14:creationId xmlns:p14="http://schemas.microsoft.com/office/powerpoint/2010/main" val="252678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748836" cy="2442403"/>
          </a:xfrm>
        </p:spPr>
        <p:txBody>
          <a:bodyPr/>
          <a:lstStyle/>
          <a:p>
            <a:r>
              <a:rPr lang="tr-TR" dirty="0"/>
              <a:t>Bu spor, hedeflerin en kısa zamanda bulunmasına dayandığı için katılımcıların olabildiğince </a:t>
            </a:r>
            <a:r>
              <a:rPr lang="tr-TR" dirty="0">
                <a:highlight>
                  <a:srgbClr val="FFFF00"/>
                </a:highlight>
              </a:rPr>
              <a:t>hızlı olmaları ve haritayı doğru okuyabilmeleri oldukça önemlidir.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707BDE1-0969-4FA0-95C6-5AC6D4FC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48" y="3857790"/>
            <a:ext cx="2862001" cy="16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B7537C-7037-4B5E-9ADB-251231B5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8" y="2748575"/>
            <a:ext cx="8411211" cy="2442403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Katılımcılar hedef noktalarına ulaştıklarını kanıtlayabilmek için </a:t>
            </a:r>
            <a:r>
              <a:rPr lang="tr-TR" sz="2400" dirty="0">
                <a:highlight>
                  <a:srgbClr val="FFFF00"/>
                </a:highlight>
              </a:rPr>
              <a:t>bayrağın yanında bulunan zımbayı </a:t>
            </a:r>
            <a:r>
              <a:rPr lang="tr-TR" sz="2400" dirty="0"/>
              <a:t>ellerindeki fişe (kontrol kartı) basmak zorundadır</a:t>
            </a:r>
            <a:r>
              <a:rPr lang="tr-TR" sz="2400" dirty="0">
                <a:highlight>
                  <a:srgbClr val="FFFF00"/>
                </a:highlight>
              </a:rPr>
              <a:t>. Bazı yarışmalarda zımba ve kontrol kartı yerine elektronik sistemler de kullanılabilmektedir</a:t>
            </a:r>
            <a:r>
              <a:rPr lang="tr-TR" sz="2400" dirty="0"/>
              <a:t>. </a:t>
            </a:r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</p:spTree>
    <p:extLst>
      <p:ext uri="{BB962C8B-B14F-4D97-AF65-F5344CB8AC3E}">
        <p14:creationId xmlns:p14="http://schemas.microsoft.com/office/powerpoint/2010/main" val="259389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2DE09B-6A41-4F4F-B3C2-C798AE289890}"/>
              </a:ext>
            </a:extLst>
          </p:cNvPr>
          <p:cNvSpPr txBox="1"/>
          <p:nvPr/>
        </p:nvSpPr>
        <p:spPr>
          <a:xfrm>
            <a:off x="5670549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871398-554C-4A32-A5E4-99195CD9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AF3BA4-541C-4E9A-9BBE-25208AB30BFE}"/>
              </a:ext>
            </a:extLst>
          </p:cNvPr>
          <p:cNvSpPr txBox="1"/>
          <p:nvPr/>
        </p:nvSpPr>
        <p:spPr>
          <a:xfrm>
            <a:off x="2677550" y="1778223"/>
            <a:ext cx="683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ORTANTİRİNG NEDİR?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D1ABC0-E92C-467E-8E0D-49ACCF65C888}"/>
              </a:ext>
            </a:extLst>
          </p:cNvPr>
          <p:cNvSpPr txBox="1"/>
          <p:nvPr/>
        </p:nvSpPr>
        <p:spPr>
          <a:xfrm>
            <a:off x="5794813" y="920430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lgerian" panose="04020705040A02060702" pitchFamily="82" charset="0"/>
              </a:rPr>
              <a:t>ORYANTİRİNG</a:t>
            </a:r>
          </a:p>
        </p:txBody>
      </p:sp>
      <p:pic>
        <p:nvPicPr>
          <p:cNvPr id="11" name="Resim 10" descr="iç mekan, tablo, küçük, oturma içeren bir resim&#10;&#10;Açıklama otomatik olarak oluşturuldu">
            <a:extLst>
              <a:ext uri="{FF2B5EF4-FFF2-40B4-BE49-F238E27FC236}">
                <a16:creationId xmlns:a16="http://schemas.microsoft.com/office/drawing/2014/main" id="{2685D6F3-C435-4CB0-AA10-22E2FFC91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38" y="2547664"/>
            <a:ext cx="3305028" cy="28609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0EE09E0-3BF4-8CF5-85F5-C58498040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33" y="2547664"/>
            <a:ext cx="4067029" cy="2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302</Words>
  <Application>Microsoft Office PowerPoint</Application>
  <PresentationFormat>Geniş ekran</PresentationFormat>
  <Paragraphs>78</Paragraphs>
  <Slides>24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ÇİNGILIÇ</dc:creator>
  <cp:lastModifiedBy>Mustafa ÇİNGILIÇ</cp:lastModifiedBy>
  <cp:revision>27</cp:revision>
  <dcterms:created xsi:type="dcterms:W3CDTF">2020-08-14T13:35:12Z</dcterms:created>
  <dcterms:modified xsi:type="dcterms:W3CDTF">2022-10-30T18:26:34Z</dcterms:modified>
</cp:coreProperties>
</file>